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27FD83-187D-4BE1-9C08-84D2917F57E0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studentlibrar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rosmedli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" TargetMode="External"/><Relationship Id="rId2" Type="http://schemas.openxmlformats.org/officeDocument/2006/relationships/hyperlink" Target="https://biblio-onlin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books-up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kemsmu.ru/science/library/elektronnye-polki-uchebnykh-dichtsiplin/Ord/distsipliny-dlya-pervogo-kursa-ordinatur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Дистанционная Регистрация в ЭБС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Правила и советы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223273" cy="4615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Эбс консультант студента и консультант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1071154"/>
            <a:ext cx="10363199" cy="47200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Данные ЭБС содержат необходимые Вам электронные </a:t>
            </a:r>
            <a:r>
              <a:rPr lang="ru-RU" dirty="0" smtClean="0"/>
              <a:t>издания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Перед дистанционной регистрацией убедитесь:</a:t>
            </a:r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Вы сообщили свой адрес электронной почты </a:t>
            </a:r>
            <a:r>
              <a:rPr lang="ru-RU" dirty="0" smtClean="0"/>
              <a:t>научной библиотеке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это Ваш действующий </a:t>
            </a:r>
            <a:r>
              <a:rPr lang="en-US" dirty="0" smtClean="0"/>
              <a:t>e-mail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при регистрации в ЭБС Вы укажете именно этот </a:t>
            </a:r>
            <a:r>
              <a:rPr lang="en-US" dirty="0" smtClean="0"/>
              <a:t>e-mail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 том, что Вы точно не были уже зарегистрированы в этих </a:t>
            </a:r>
            <a:r>
              <a:rPr lang="ru-RU" dirty="0" smtClean="0"/>
              <a:t>ЭБС</a:t>
            </a:r>
            <a:r>
              <a:rPr lang="ru-RU" dirty="0"/>
              <a:t> </a:t>
            </a:r>
            <a:r>
              <a:rPr lang="ru-RU" dirty="0" smtClean="0"/>
              <a:t>по карточкам или от имени другой организации – тогда нужна перерегистрация от имени </a:t>
            </a:r>
            <a:r>
              <a:rPr lang="ru-RU" dirty="0" err="1" smtClean="0"/>
              <a:t>КемГМУ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Как только разработчики данных ЭБС получат Ваши электронные адреса, можно приступать к регистрации: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8934404" cy="470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Регистрация в эбс </a:t>
            </a:r>
            <a:r>
              <a:rPr lang="ru-RU" dirty="0" smtClean="0">
                <a:hlinkClick r:id="rId2"/>
              </a:rPr>
              <a:t>консультант студента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142999"/>
            <a:ext cx="10781211" cy="9048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Перейдите в раздел «регистрация» и заполните обязательные поля со звёздочкой</a:t>
            </a:r>
          </a:p>
          <a:p>
            <a:pPr marL="0" indent="0">
              <a:buNone/>
            </a:pPr>
            <a:r>
              <a:rPr lang="ru-RU" dirty="0" smtClean="0"/>
              <a:t>Запоминайте, записывайте и берегите Ваши логины и пароли. Используйте в домашнем браузере настройку «запомнить пароль»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9" y="2047896"/>
            <a:ext cx="5023466" cy="4571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2029757"/>
            <a:ext cx="5007430" cy="4564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5588" y="3544389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  Обязательно укажите статус «преподаватель»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0863" y="5408538"/>
            <a:ext cx="2727752" cy="27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библиотеке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2880"/>
            <a:ext cx="9905998" cy="722811"/>
          </a:xfrm>
        </p:spPr>
        <p:txBody>
          <a:bodyPr/>
          <a:lstStyle/>
          <a:p>
            <a:pPr algn="ctr"/>
            <a:r>
              <a:rPr lang="ru-RU" dirty="0"/>
              <a:t>Регистрация в </a:t>
            </a:r>
            <a:r>
              <a:rPr lang="ru-RU" dirty="0" smtClean="0"/>
              <a:t>эбс </a:t>
            </a:r>
            <a:r>
              <a:rPr lang="ru-RU" dirty="0" smtClean="0">
                <a:hlinkClick r:id="rId2"/>
              </a:rPr>
              <a:t>консультант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1071155"/>
            <a:ext cx="11216640" cy="975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Перейдите в раздел «регистрация» и заполните обязательные поля со звёздочкой</a:t>
            </a:r>
          </a:p>
          <a:p>
            <a:pPr marL="0" indent="0">
              <a:buNone/>
            </a:pPr>
            <a:r>
              <a:rPr lang="ru-RU" dirty="0"/>
              <a:t>Запоминайте, записывайте и берегите </a:t>
            </a:r>
            <a:r>
              <a:rPr lang="ru-RU" dirty="0" smtClean="0"/>
              <a:t>Ваши </a:t>
            </a:r>
            <a:r>
              <a:rPr lang="ru-RU" dirty="0"/>
              <a:t>логины и пароли. Используйте в домашнем браузере настройку «запомнить пароль»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16264"/>
            <a:ext cx="4362366" cy="4880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57" y="1916264"/>
            <a:ext cx="4302354" cy="4880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2862" y="3439886"/>
            <a:ext cx="2786743" cy="243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библиотеке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548640"/>
            <a:ext cx="9318171" cy="8098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регистрации в ЭБС </a:t>
            </a:r>
            <a:r>
              <a:rPr lang="ru-RU" dirty="0" smtClean="0">
                <a:hlinkClick r:id="rId2"/>
              </a:rPr>
              <a:t>юрайт</a:t>
            </a:r>
            <a:r>
              <a:rPr lang="ru-RU" dirty="0" smtClean="0"/>
              <a:t> и </a:t>
            </a:r>
            <a:r>
              <a:rPr lang="ru-RU" dirty="0" smtClean="0">
                <a:hlinkClick r:id="rId3"/>
              </a:rPr>
              <a:t>Лань </a:t>
            </a:r>
            <a:r>
              <a:rPr lang="ru-RU" dirty="0" smtClean="0"/>
              <a:t>помните главное правило: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6" y="1426630"/>
            <a:ext cx="11321143" cy="8360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Чтобы зарегистрироваться именно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 имени ВУЗа </a:t>
            </a:r>
            <a:r>
              <a:rPr lang="ru-RU" dirty="0" smtClean="0"/>
              <a:t>с доступом к коллекциям книг, Вам необходимо в ЭБС Юрайт и Лань обязательно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указать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выбрать </a:t>
            </a:r>
            <a:r>
              <a:rPr lang="ru-RU" dirty="0" smtClean="0"/>
              <a:t>наименование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ВУЗа </a:t>
            </a:r>
            <a:r>
              <a:rPr lang="ru-RU" dirty="0" smtClean="0"/>
              <a:t>и если необходимо, вписать прочие данные(группа, факультет), которые помогут автоматике понять, что Вы – студент КемГМУ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872709"/>
            <a:ext cx="1985554" cy="2813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2892078"/>
            <a:ext cx="3083091" cy="16095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098767" y="2872709"/>
            <a:ext cx="1402080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8" y="2892078"/>
            <a:ext cx="3671616" cy="279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1188" y="2351315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Юрайт: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98767" y="2351315"/>
            <a:ext cx="112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Лань: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21187" y="4824549"/>
            <a:ext cx="3344091" cy="2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</a:rPr>
              <a:t>Здесь выбираем не только ВУЗ, но и факультет</a:t>
            </a:r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548" y="6174377"/>
            <a:ext cx="936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Пароли вводите также латинскими буквами и цифрами без пробелов. </a:t>
            </a:r>
            <a:r>
              <a:rPr lang="ru-RU" sz="1400" dirty="0"/>
              <a:t>З</a:t>
            </a:r>
            <a:r>
              <a:rPr lang="ru-RU" sz="1400" dirty="0" smtClean="0"/>
              <a:t>апоминайте и записывайте Ваши логины и пароли. В домашнем браузере используйте настройку «запомнить пароль».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90857" y="4848525"/>
            <a:ext cx="2758917" cy="169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Выбираем </a:t>
            </a:r>
            <a:r>
              <a:rPr lang="ru-RU" dirty="0" err="1" smtClean="0">
                <a:solidFill>
                  <a:srgbClr val="990033"/>
                </a:solidFill>
              </a:rPr>
              <a:t>КемГМУ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109" y="60960"/>
            <a:ext cx="8600301" cy="1410789"/>
          </a:xfrm>
        </p:spPr>
        <p:txBody>
          <a:bodyPr/>
          <a:lstStyle/>
          <a:p>
            <a:pPr algn="ctr"/>
            <a:r>
              <a:rPr lang="ru-RU" dirty="0" smtClean="0"/>
              <a:t>Регистрация в ЭБС </a:t>
            </a:r>
            <a:r>
              <a:rPr lang="en-US" dirty="0" smtClean="0">
                <a:hlinkClick r:id="rId2"/>
              </a:rPr>
              <a:t>Book-up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32115"/>
            <a:ext cx="9905998" cy="722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Переходите в раздел «регистрация», выбирайте пункт «</a:t>
            </a:r>
            <a:r>
              <a:rPr lang="ru-RU" dirty="0" err="1" smtClean="0"/>
              <a:t>физ.лицо</a:t>
            </a:r>
            <a:r>
              <a:rPr lang="ru-RU" dirty="0" smtClean="0"/>
              <a:t>» и заполняйте необходимые поля: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2" y="2211979"/>
            <a:ext cx="6758807" cy="3931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468" y="4859383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</a:rPr>
              <a:t>Логин и пароль латинскими буквами и цифрами без пробелов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63" y="670559"/>
            <a:ext cx="6618514" cy="6284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Регистрация в эбс </a:t>
            </a:r>
            <a:r>
              <a:rPr lang="en-US" dirty="0" smtClean="0"/>
              <a:t>medlib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48" y="1299030"/>
            <a:ext cx="10755085" cy="180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разделе </a:t>
            </a:r>
            <a:r>
              <a:rPr lang="ru-RU" dirty="0" smtClean="0">
                <a:hlinkClick r:id="rId2"/>
              </a:rPr>
              <a:t>сайта</a:t>
            </a:r>
            <a:r>
              <a:rPr lang="ru-RU" dirty="0"/>
              <a:t> </a:t>
            </a:r>
            <a:r>
              <a:rPr lang="ru-RU" dirty="0" err="1" smtClean="0"/>
              <a:t>КемГМУ</a:t>
            </a:r>
            <a:r>
              <a:rPr lang="ru-RU" dirty="0" smtClean="0"/>
              <a:t> </a:t>
            </a:r>
            <a:r>
              <a:rPr lang="ru-RU" dirty="0" smtClean="0"/>
              <a:t>«наука\библиотека\электронные полки учебных дисциплин\для дистанционного образования» находим ссылку на ЭБС </a:t>
            </a:r>
            <a:r>
              <a:rPr lang="en-US" dirty="0" smtClean="0"/>
              <a:t>Medlib</a:t>
            </a:r>
            <a:r>
              <a:rPr lang="ru-RU" dirty="0" smtClean="0"/>
              <a:t> и переходим только по этой ссылке.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Потому что она и только она сразу заводит временный профиль ВУЗовского пользователя для Вас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3" y="3108961"/>
            <a:ext cx="4476206" cy="22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90" y="2774224"/>
            <a:ext cx="5269782" cy="3792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74" y="5495110"/>
            <a:ext cx="576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Нажав на пункт «регистрация», обязательно пройдите в дальнейшем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полную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регистрацию</a:t>
            </a:r>
            <a:r>
              <a:rPr lang="ru-RU" dirty="0" smtClean="0"/>
              <a:t>, сообщив свои имя, фамилию и </a:t>
            </a:r>
            <a:r>
              <a:rPr lang="en-US" dirty="0" smtClean="0"/>
              <a:t>e-mail</a:t>
            </a:r>
            <a:r>
              <a:rPr lang="ru-RU" dirty="0" smtClean="0"/>
              <a:t>, который станет Вашим логином.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934890" y="5704114"/>
            <a:ext cx="1279065" cy="513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657806" y="3039291"/>
            <a:ext cx="217714" cy="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2673"/>
            <a:ext cx="9905998" cy="327442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97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330</TotalTime>
  <Words>380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Сетка</vt:lpstr>
      <vt:lpstr>Дистанционная Регистрация в ЭБС</vt:lpstr>
      <vt:lpstr>Эбс консультант студента и консультант врача</vt:lpstr>
      <vt:lpstr>Регистрация в эбс консультант студента:</vt:lpstr>
      <vt:lpstr>Регистрация в эбс консультант врача</vt:lpstr>
      <vt:lpstr>Для регистрации в ЭБС юрайт и Лань помните главное правило:</vt:lpstr>
      <vt:lpstr>Регистрация в ЭБС Book-up</vt:lpstr>
      <vt:lpstr>Регистрация в эбс medlib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Регистрация в ЭБС</dc:title>
  <dc:creator>Яна Владимировна Пупышева</dc:creator>
  <cp:lastModifiedBy>Яна Владимировна Пупышева</cp:lastModifiedBy>
  <cp:revision>28</cp:revision>
  <dcterms:created xsi:type="dcterms:W3CDTF">2020-08-28T05:56:49Z</dcterms:created>
  <dcterms:modified xsi:type="dcterms:W3CDTF">2020-09-22T03:29:34Z</dcterms:modified>
</cp:coreProperties>
</file>